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</p:sldIdLst>
  <p:sldSz cy="5143500" cx="9144000"/>
  <p:notesSz cx="5143500" cy="9144000"/>
  <p:embeddedFontLst>
    <p:embeddedFont>
      <p:font typeface="Nunito"/>
      <p:regular r:id="rId98"/>
      <p:bold r:id="rId99"/>
      <p:italic r:id="rId100"/>
      <p:boldItalic r:id="rId101"/>
    </p:embeddedFont>
    <p:embeddedFont>
      <p:font typeface="Maven Pro"/>
      <p:regular r:id="rId102"/>
      <p:bold r:id="rId10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04" roundtripDataSignature="AMtx7mjC2O0Vmsc7xYwWWzOc9E8TW0P7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4" Type="http://customschemas.google.com/relationships/presentationmetadata" Target="metadata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font" Target="fonts/MavenPro-bold.fntdata"/><Relationship Id="rId102" Type="http://schemas.openxmlformats.org/officeDocument/2006/relationships/font" Target="fonts/MavenPro-regular.fntdata"/><Relationship Id="rId101" Type="http://schemas.openxmlformats.org/officeDocument/2006/relationships/font" Target="fonts/Nunito-boldItalic.fntdata"/><Relationship Id="rId100" Type="http://schemas.openxmlformats.org/officeDocument/2006/relationships/font" Target="fonts/Nunito-italic.fnt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font" Target="fonts/Nunito-bold.fntdata"/><Relationship Id="rId10" Type="http://schemas.openxmlformats.org/officeDocument/2006/relationships/slide" Target="slides/slide6.xml"/><Relationship Id="rId98" Type="http://schemas.openxmlformats.org/officeDocument/2006/relationships/font" Target="fonts/Nunito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8574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5" name="Google Shape;275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9" name="Google Shape;329;p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5" name="Google Shape;335;p1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1" name="Google Shape;341;p1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7" name="Google Shape;347;p1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1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3" name="Google Shape;353;p1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9" name="Google Shape;359;p1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5" name="Google Shape;365;p1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1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1" name="Google Shape;371;p1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7" name="Google Shape;377;p1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1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3" name="Google Shape;383;p1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1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1" name="Google Shape;281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9" name="Google Shape;389;p2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2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5" name="Google Shape;395;p2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2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1" name="Google Shape;401;p2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2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7" name="Google Shape;407;p2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2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3" name="Google Shape;413;p2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2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9" name="Google Shape;419;p2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2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5" name="Google Shape;425;p2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2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1" name="Google Shape;431;p2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2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7" name="Google Shape;437;p2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2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3" name="Google Shape;443;p2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2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7" name="Google Shape;287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9" name="Google Shape;449;p3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3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5" name="Google Shape;455;p3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3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1" name="Google Shape;461;p3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3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7" name="Google Shape;467;p3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3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3" name="Google Shape;473;p3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3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9" name="Google Shape;479;p3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3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5" name="Google Shape;485;p3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3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1" name="Google Shape;491;p3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3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7" name="Google Shape;497;p3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3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3" name="Google Shape;503;p3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3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3" name="Google Shape;293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9" name="Google Shape;509;p4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4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5" name="Google Shape;515;p4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4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1" name="Google Shape;521;p4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4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7" name="Google Shape;527;p4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4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3" name="Google Shape;533;p4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4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9" name="Google Shape;539;p4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4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5" name="Google Shape;545;p4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4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1" name="Google Shape;551;p4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4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7" name="Google Shape;557;p4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4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3" name="Google Shape;563;p4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4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9" name="Google Shape;299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9" name="Google Shape;569;p5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5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5" name="Google Shape;575;p5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5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1" name="Google Shape;581;p5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5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7" name="Google Shape;587;p5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5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3" name="Google Shape;593;p5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5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9" name="Google Shape;599;p5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5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5" name="Google Shape;605;p5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5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1" name="Google Shape;611;p5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5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7" name="Google Shape;617;p5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5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3" name="Google Shape;623;p5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5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5" name="Google Shape;305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9" name="Google Shape;629;p6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6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5" name="Google Shape;635;p6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6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1" name="Google Shape;641;p6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6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6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7" name="Google Shape;647;p6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6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3" name="Google Shape;653;p6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6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6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9" name="Google Shape;659;p6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6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6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5" name="Google Shape;665;p6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6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1" name="Google Shape;671;p6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6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7" name="Google Shape;677;p6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6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6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3" name="Google Shape;683;p6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6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1" name="Google Shape;311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7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9" name="Google Shape;689;p7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7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7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5" name="Google Shape;695;p7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7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7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1" name="Google Shape;701;p7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7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7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7" name="Google Shape;707;p7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7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7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3" name="Google Shape;713;p7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7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7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9" name="Google Shape;719;p7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7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7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5" name="Google Shape;725;p7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7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7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1" name="Google Shape;731;p7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7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7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7" name="Google Shape;737;p7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7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3" name="Google Shape;743;p7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7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7" name="Google Shape;317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8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9" name="Google Shape;749;p8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8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8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5" name="Google Shape;755;p8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8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8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1" name="Google Shape;761;p8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8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8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7" name="Google Shape;767;p8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8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8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3" name="Google Shape;773;p8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8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8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9" name="Google Shape;779;p8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p8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8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5" name="Google Shape;785;p8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8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8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1" name="Google Shape;791;p8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8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8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7" name="Google Shape;797;p8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8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8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3" name="Google Shape;803;p8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8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3" name="Google Shape;323;p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9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9" name="Google Shape;809;p9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9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9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5" name="Google Shape;815;p9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9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9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1" name="Google Shape;821;p9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9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9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7" name="Google Shape;827;p9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9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104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9" name="Google Shape;139;p10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058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0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058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" name="Google Shape;141;p104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2" name="Google Shape;142;p10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05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5" name="Google Shape;145;p105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6" name="Google Shape;146;p10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105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105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105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" name="Google Shape;150;p105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51" name="Google Shape;151;p10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105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105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105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105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" name="Google Shape;156;p105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7" name="Google Shape;157;p10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105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105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105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1" name="Google Shape;161;p105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2" name="Google Shape;162;p10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105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105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" name="Google Shape;165;p105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6" name="Google Shape;166;p105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105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105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105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105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1" name="Google Shape;171;p105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2" name="Google Shape;172;p105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105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105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105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" name="Google Shape;176;p105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7" name="Google Shape;177;p105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105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105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" name="Google Shape;180;p105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81" name="Google Shape;181;p105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105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105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105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105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6" name="Google Shape;186;p105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7" name="Google Shape;187;p105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105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105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105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1" name="Google Shape;191;p105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2" name="Google Shape;192;p105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105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105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105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6" name="Google Shape;196;p105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7" name="Google Shape;197;p105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105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105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0" name="Google Shape;200;p105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201" name="Google Shape;201;p105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105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105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105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5" name="Google Shape;205;p105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6" name="Google Shape;206;p105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105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105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105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0" name="Google Shape;210;p105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11" name="Google Shape;211;p105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105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105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105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105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6" name="Google Shape;216;p105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7" name="Google Shape;217;p105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105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105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105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1" name="Google Shape;221;p105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2" name="Google Shape;222;p105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105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105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5" name="Google Shape;225;p105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6" name="Google Shape;226;p105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105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105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105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0" name="Google Shape;230;p105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31" name="Google Shape;231;p105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105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105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105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105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6" name="Google Shape;236;p105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7" name="Google Shape;237;p105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105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105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105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1" name="Google Shape;241;p105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2" name="Google Shape;242;p105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105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105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5" name="Google Shape;245;p105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6" name="Google Shape;246;p105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105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105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105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105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1" name="Google Shape;251;p105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2" name="Google Shape;252;p105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105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105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105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6" name="Google Shape;256;p105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7" name="Google Shape;257;p105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105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105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105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1" name="Google Shape;261;p105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2" name="Google Shape;262;p105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105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105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5" name="Google Shape;265;p105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6" name="Google Shape;266;p105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105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105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105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70" name="Google Shape;270;p105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05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2" name="Google Shape;272;p10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2;p96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3" name="Google Shape;13;p96"/>
            <p:cNvGrpSpPr/>
            <p:nvPr/>
          </p:nvGrpSpPr>
          <p:grpSpPr>
            <a:xfrm>
              <a:off x="7343003" y="4453711"/>
              <a:ext cx="316800" cy="688512"/>
              <a:chOff x="7343003" y="4453711"/>
              <a:chExt cx="316800" cy="688512"/>
            </a:xfrm>
          </p:grpSpPr>
          <p:sp>
            <p:nvSpPr>
              <p:cNvPr id="14" name="Google Shape;14;p96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96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" name="Google Shape;16;p96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7" name="Google Shape;17;p96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96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96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" name="Google Shape;20;p96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21" name="Google Shape;21;p96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96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96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96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" name="Google Shape;25;p96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6" name="Google Shape;26;p96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96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96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29;p96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0;p96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1" name="Google Shape;31;p96"/>
          <p:cNvGrpSpPr/>
          <p:nvPr/>
        </p:nvGrpSpPr>
        <p:grpSpPr>
          <a:xfrm>
            <a:off x="5043503" y="0"/>
            <a:ext cx="3814072" cy="3839101"/>
            <a:chOff x="5043503" y="0"/>
            <a:chExt cx="3814072" cy="3839101"/>
          </a:xfrm>
        </p:grpSpPr>
        <p:sp>
          <p:nvSpPr>
            <p:cNvPr id="32" name="Google Shape;32;p96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74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96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74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" name="Google Shape;34;p96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5" name="Google Shape;35;p96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96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96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8" name="Google Shape;38;p96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74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" name="Google Shape;39;p96"/>
            <p:cNvGrpSpPr/>
            <p:nvPr/>
          </p:nvGrpSpPr>
          <p:grpSpPr>
            <a:xfrm>
              <a:off x="7952725" y="179238"/>
              <a:ext cx="873165" cy="873003"/>
              <a:chOff x="7754428" y="208725"/>
              <a:chExt cx="541800" cy="541800"/>
            </a:xfrm>
          </p:grpSpPr>
          <p:sp>
            <p:nvSpPr>
              <p:cNvPr id="40" name="Google Shape;40;p96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96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2" name="Google Shape;42;p96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74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96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74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96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74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96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96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74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96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74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" name="Google Shape;48;p96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96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9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97"/>
          <p:cNvGrpSpPr/>
          <p:nvPr/>
        </p:nvGrpSpPr>
        <p:grpSpPr>
          <a:xfrm>
            <a:off x="146769" y="3406"/>
            <a:ext cx="1233214" cy="1384535"/>
            <a:chOff x="146769" y="3406"/>
            <a:chExt cx="1233214" cy="1384535"/>
          </a:xfrm>
        </p:grpSpPr>
        <p:grpSp>
          <p:nvGrpSpPr>
            <p:cNvPr id="53" name="Google Shape;53;p97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4" name="Google Shape;54;p97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5;p97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" name="Google Shape;56;p97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7" name="Google Shape;57;p97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97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97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" name="Google Shape;60;p97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61" name="Google Shape;61;p97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97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97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97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5" name="Google Shape;65;p97"/>
          <p:cNvGrpSpPr/>
          <p:nvPr/>
        </p:nvGrpSpPr>
        <p:grpSpPr>
          <a:xfrm>
            <a:off x="6775084" y="2904008"/>
            <a:ext cx="2186147" cy="2239500"/>
            <a:chOff x="6775084" y="2904008"/>
            <a:chExt cx="2186147" cy="2239500"/>
          </a:xfrm>
        </p:grpSpPr>
        <p:grpSp>
          <p:nvGrpSpPr>
            <p:cNvPr id="66" name="Google Shape;66;p97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7" name="Google Shape;67;p97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97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" name="Google Shape;69;p97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70" name="Google Shape;70;p97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97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97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" name="Google Shape;73;p97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4" name="Google Shape;74;p97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97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97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97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" name="Google Shape;78;p97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9" name="Google Shape;79;p97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97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97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97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97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4" name="Google Shape;84;p97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9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9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8" name="Google Shape;88;p9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058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9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058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" name="Google Shape;90;p9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" name="Google Shape;91;p9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2" name="Google Shape;92;p9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9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5" name="Google Shape;95;p9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058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9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058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" name="Google Shape;97;p9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99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9" name="Google Shape;99;p99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0" name="Google Shape;100;p9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00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3" name="Google Shape;103;p10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058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0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058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" name="Google Shape;105;p10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10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01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9" name="Google Shape;109;p10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058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0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058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" name="Google Shape;111;p101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101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10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02"/>
          <p:cNvGrpSpPr/>
          <p:nvPr/>
        </p:nvGrpSpPr>
        <p:grpSpPr>
          <a:xfrm>
            <a:off x="6866714" y="1256"/>
            <a:ext cx="2267379" cy="2601741"/>
            <a:chOff x="6790514" y="1256"/>
            <a:chExt cx="2267379" cy="2601741"/>
          </a:xfrm>
        </p:grpSpPr>
        <p:grpSp>
          <p:nvGrpSpPr>
            <p:cNvPr id="116" name="Google Shape;116;p102"/>
            <p:cNvGrpSpPr/>
            <p:nvPr/>
          </p:nvGrpSpPr>
          <p:grpSpPr>
            <a:xfrm>
              <a:off x="7067535" y="1256"/>
              <a:ext cx="1990358" cy="1990303"/>
              <a:chOff x="7067535" y="1256"/>
              <a:chExt cx="1990358" cy="1990303"/>
            </a:xfrm>
          </p:grpSpPr>
          <p:sp>
            <p:nvSpPr>
              <p:cNvPr id="117" name="Google Shape;117;p102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102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102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0" name="Google Shape;120;p102"/>
            <p:cNvGrpSpPr/>
            <p:nvPr/>
          </p:nvGrpSpPr>
          <p:grpSpPr>
            <a:xfrm>
              <a:off x="8207126" y="1807997"/>
              <a:ext cx="795000" cy="795000"/>
              <a:chOff x="8207126" y="1807997"/>
              <a:chExt cx="795000" cy="795000"/>
            </a:xfrm>
          </p:grpSpPr>
          <p:sp>
            <p:nvSpPr>
              <p:cNvPr id="121" name="Google Shape;121;p102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102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102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" name="Google Shape;124;p102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5" name="Google Shape;125;p102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102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74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7" name="Google Shape;127;p102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0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03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31" name="Google Shape;131;p10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058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0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058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" name="Google Shape;133;p103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4" name="Google Shape;134;p103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5" name="Google Shape;135;p103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6" name="Google Shape;136;p10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9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0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1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7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2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4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8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2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3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3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1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9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3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4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5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9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7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6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1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8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4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1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3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5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7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6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9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0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9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9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5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2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4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90.jp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7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1.jp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0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6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8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91.jp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4.jp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3.jp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6.jp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92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8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8" name="Google Shape;278;p1"/>
          <p:cNvPicPr preferRelativeResize="0"/>
          <p:nvPr/>
        </p:nvPicPr>
        <p:blipFill rotWithShape="1">
          <a:blip r:embed="rId3">
            <a:alphaModFix/>
          </a:blip>
          <a:srcRect b="-2950" l="0" r="0" t="2950"/>
          <a:stretch/>
        </p:blipFill>
        <p:spPr>
          <a:xfrm>
            <a:off x="-778200" y="-1139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32" name="Google Shape;33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82" y="-1429419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38" name="Google Shape;33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19499" y="-1231335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44" name="Google Shape;34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0" name="Google Shape;35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656" y="-436297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6" name="Google Shape;35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10511" y="-1231334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62" name="Google Shape;36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3134" y="-1461539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68" name="Google Shape;36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74" name="Google Shape;37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80" name="Google Shape;38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8580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86" name="Google Shape;38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09600" y="-217170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4" name="Google Shape;28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3206" y="472668"/>
            <a:ext cx="9245125" cy="544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2" name="Google Shape;39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04959" y="-109214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8" name="Google Shape;39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46266" y="-555171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04" name="Google Shape;40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6768" y="-685264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10" name="Google Shape;41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14145" y="-513948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16" name="Google Shape;41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22" name="Google Shape;42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28" name="Google Shape;42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4" name="Google Shape;43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40" name="Google Shape;44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37081" y="-919199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46" name="Google Shape;446;p29"/>
          <p:cNvPicPr preferRelativeResize="0"/>
          <p:nvPr/>
        </p:nvPicPr>
        <p:blipFill rotWithShape="1">
          <a:blip r:embed="rId3">
            <a:alphaModFix/>
          </a:blip>
          <a:srcRect b="0" l="0" r="-33707" t="0"/>
          <a:stretch/>
        </p:blipFill>
        <p:spPr>
          <a:xfrm>
            <a:off x="-560714" y="-1408842"/>
            <a:ext cx="130406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0" name="Google Shape;29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035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52" name="Google Shape;45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35" y="-722739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58" name="Google Shape;45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64" name="Google Shape;46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29" y="-492533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0" name="Google Shape;47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72" y="-1252748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6" name="Google Shape;47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71316" y="-374755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2" name="Google Shape;48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8" name="Google Shape;48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94" name="Google Shape;49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00" name="Google Shape;50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06" name="Google Shape;50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6" name="Google Shape;29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69203" y="-2338642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12" name="Google Shape;51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18" name="Google Shape;51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4" name="Google Shape;52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30" name="Google Shape;53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36" name="Google Shape;53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46266" y="-513949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42" name="Google Shape;54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8889" y="-519302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48" name="Google Shape;54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254" y="-2171689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54" name="Google Shape;55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560" y="-1916598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0" name="Google Shape;56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6" name="Google Shape;56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" y="-154856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302" name="Google Shape;302;p5"/>
          <p:cNvSpPr/>
          <p:nvPr/>
        </p:nvSpPr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72" name="Google Shape;572;p50"/>
          <p:cNvPicPr preferRelativeResize="0"/>
          <p:nvPr/>
        </p:nvPicPr>
        <p:blipFill rotWithShape="1">
          <a:blip r:embed="rId3">
            <a:alphaModFix/>
          </a:blip>
          <a:srcRect b="-10906" l="3220" r="-3230" t="1081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78" name="Google Shape;57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94449" y="-305156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84" name="Google Shape;58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" y="-2326063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90" name="Google Shape;59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96" name="Google Shape;59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33775" y="-339730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02" name="Google Shape;60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1012" y="-487181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08" name="Google Shape;60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14" name="Google Shape;61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20" name="Google Shape;62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26" name="Google Shape;62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99606" y="-165962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08" name="Google Shape;30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238" y="-1398923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32" name="Google Shape;63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1718" y="-749508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38" name="Google Shape;63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" y="-815142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44" name="Google Shape;64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50" name="Google Shape;65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4800" y="346364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56" name="Google Shape;65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62" name="Google Shape;662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68" name="Google Shape;668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3840" y="-412229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74" name="Google Shape;674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33" y="-669203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80" name="Google Shape;680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86" name="Google Shape;686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4" name="Google Shape;31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6365" y="-861934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92" name="Google Shape;69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266" y="-786983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98" name="Google Shape;698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04" name="Google Shape;704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10" name="Google Shape;71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16" name="Google Shape;716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22" name="Google Shape;722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28" name="Google Shape;728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34" name="Google Shape;734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40" name="Google Shape;740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46" name="Google Shape;746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80107" y="-728093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0" name="Google Shape;32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9596" y="-572837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52" name="Google Shape;752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8485" y="-733445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58" name="Google Shape;758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62131" y="-374754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64" name="Google Shape;764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36" y="-883348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70" name="Google Shape;770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631" y="-2045085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76" name="Google Shape;776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5658" y="-256974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82" name="Google Shape;782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88" name="Google Shape;788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8182" y="-85658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94" name="Google Shape;794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6768" y="-2240852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00" name="Google Shape;800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06" name="Google Shape;806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511" y="-277139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6" name="Google Shape;32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669" y="-653142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12" name="Google Shape;812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68" y="-176669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18" name="Google Shape;818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24" name="Google Shape;824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30" name="Google Shape;830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3840" y="-53536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